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3" r:id="rId2"/>
    <p:sldId id="264" r:id="rId3"/>
    <p:sldId id="258" r:id="rId4"/>
    <p:sldId id="259" r:id="rId5"/>
    <p:sldId id="257" r:id="rId6"/>
    <p:sldId id="267" r:id="rId7"/>
    <p:sldId id="260" r:id="rId8"/>
    <p:sldId id="261" r:id="rId9"/>
    <p:sldId id="265" r:id="rId10"/>
    <p:sldId id="268" r:id="rId11"/>
    <p:sldId id="266" r:id="rId12"/>
    <p:sldId id="262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D808E-987A-4106-A980-A03BBE54DC92}" type="datetimeFigureOut">
              <a:rPr lang="nl-NL" smtClean="0"/>
              <a:t>25-2-2016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D744C3-269C-453E-AB36-400F98BDEB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234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024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AED2BFA-E119-4D82-B2C0-C5ED0115B251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197372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AF136-9DE1-40F3-BA23-A62F1614814D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1206445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AF136-9DE1-40F3-BA23-A62F1614814D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397915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AF136-9DE1-40F3-BA23-A62F1614814D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006553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AF136-9DE1-40F3-BA23-A62F1614814D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398195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56F6817-51D6-4429-9A75-638D858A799A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735945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1FD000-D5EC-4082-B8D2-449313426E17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361200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9A2F11-687C-43D2-8820-B06E92627787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944491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AF136-9DE1-40F3-BA23-A62F1614814D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27607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F649D5-9C57-4FB6-BF4F-3C56522B3D2A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864899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6EFA5B-DE67-4F33-96C6-5C817E7F811B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47632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smtClean="0"/>
          </a:p>
        </p:txBody>
      </p:sp>
      <p:sp>
        <p:nvSpPr>
          <p:cNvPr id="15364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4AF136-9DE1-40F3-BA23-A62F1614814D}" type="slidenum">
              <a:rPr lang="nl-N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405907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C1A6-7D3C-4378-B7CD-E006F92290A0}" type="datetimeFigureOut">
              <a:rPr lang="nl-NL" smtClean="0"/>
              <a:t>25-2-2016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C1A6-7D3C-4378-B7CD-E006F92290A0}" type="datetimeFigureOut">
              <a:rPr lang="nl-NL" smtClean="0"/>
              <a:t>25-2-2016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C1A6-7D3C-4378-B7CD-E006F92290A0}" type="datetimeFigureOut">
              <a:rPr lang="nl-NL" smtClean="0"/>
              <a:t>25-2-2016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C1A6-7D3C-4378-B7CD-E006F92290A0}" type="datetimeFigureOut">
              <a:rPr lang="nl-NL" smtClean="0"/>
              <a:t>25-2-2016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C1A6-7D3C-4378-B7CD-E006F92290A0}" type="datetimeFigureOut">
              <a:rPr lang="nl-NL" smtClean="0"/>
              <a:t>25-2-2016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C1A6-7D3C-4378-B7CD-E006F92290A0}" type="datetimeFigureOut">
              <a:rPr lang="nl-NL" smtClean="0"/>
              <a:t>25-2-2016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C1A6-7D3C-4378-B7CD-E006F92290A0}" type="datetimeFigureOut">
              <a:rPr lang="nl-NL" smtClean="0"/>
              <a:t>25-2-2016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C1A6-7D3C-4378-B7CD-E006F92290A0}" type="datetimeFigureOut">
              <a:rPr lang="nl-NL" smtClean="0"/>
              <a:t>25-2-2016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C1A6-7D3C-4378-B7CD-E006F92290A0}" type="datetimeFigureOut">
              <a:rPr lang="nl-NL" smtClean="0"/>
              <a:t>25-2-2016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C1A6-7D3C-4378-B7CD-E006F92290A0}" type="datetimeFigureOut">
              <a:rPr lang="nl-NL" smtClean="0"/>
              <a:t>25-2-2016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EC1A6-7D3C-4378-B7CD-E006F92290A0}" type="datetimeFigureOut">
              <a:rPr lang="nl-NL" smtClean="0"/>
              <a:t>25-2-2016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EC1A6-7D3C-4378-B7CD-E006F92290A0}" type="datetimeFigureOut">
              <a:rPr lang="nl-NL" smtClean="0"/>
              <a:t>25-2-2016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A42E-EB35-4F88-A102-FC223C270068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hyperlink" Target="http://www.aujardin.ch/photos/Freesia_refracta.jpg" TargetMode="Externa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upload.wikimedia.org/wikipedia/commons/8/89/Hyazinthe_2008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title"/>
          </p:nvPr>
        </p:nvSpPr>
        <p:spPr>
          <a:xfrm>
            <a:off x="357188" y="1556792"/>
            <a:ext cx="8229600" cy="20882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NL" dirty="0" smtClean="0"/>
              <a:t>Bol- en knolgewassen</a:t>
            </a:r>
            <a:br>
              <a:rPr lang="nl-NL" dirty="0" smtClean="0"/>
            </a:br>
            <a:r>
              <a:rPr lang="nl-NL" dirty="0" smtClean="0"/>
              <a:t> </a:t>
            </a:r>
            <a:br>
              <a:rPr lang="nl-NL" dirty="0" smtClean="0"/>
            </a:br>
            <a:r>
              <a:rPr lang="nl-NL" dirty="0" smtClean="0"/>
              <a:t> </a:t>
            </a:r>
            <a:br>
              <a:rPr lang="nl-NL" dirty="0" smtClean="0"/>
            </a:br>
            <a:endParaRPr lang="nl-NL" dirty="0" smtClean="0"/>
          </a:p>
        </p:txBody>
      </p:sp>
      <p:sp>
        <p:nvSpPr>
          <p:cNvPr id="2051" name="Tekstvak 2"/>
          <p:cNvSpPr txBox="1">
            <a:spLocks noChangeArrowheads="1"/>
          </p:cNvSpPr>
          <p:nvPr/>
        </p:nvSpPr>
        <p:spPr bwMode="auto">
          <a:xfrm>
            <a:off x="3707904" y="3356992"/>
            <a:ext cx="1323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l-NL" sz="3200" dirty="0"/>
              <a:t>Klas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Afbeeldingsresultaat voor crocus yel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908" y="3052844"/>
            <a:ext cx="4778131" cy="357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 </a:t>
            </a:r>
            <a:endParaRPr lang="nl-NL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338" y="6524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 smtClean="0"/>
              <a:t> </a:t>
            </a:r>
            <a:endParaRPr lang="nl-NL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69282" y="1537935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 </a:t>
            </a:r>
            <a:endParaRPr lang="nl-NL" sz="20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795117" y="2122488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 </a:t>
            </a:r>
            <a:endParaRPr lang="nl-NL" sz="2000" b="1" dirty="0"/>
          </a:p>
        </p:txBody>
      </p:sp>
      <p:pic>
        <p:nvPicPr>
          <p:cNvPr id="1028" name="Picture 4" descr="Afbeeldingsresultaat voor croc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796" y="3061129"/>
            <a:ext cx="4872522" cy="357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croc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3114645"/>
            <a:ext cx="3084633" cy="358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779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 </a:t>
            </a:r>
            <a:endParaRPr lang="nl-NL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338" y="6524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 smtClean="0"/>
              <a:t> </a:t>
            </a:r>
            <a:endParaRPr lang="nl-NL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69282" y="1537935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 </a:t>
            </a:r>
            <a:endParaRPr lang="nl-NL" sz="20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795117" y="2122488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 </a:t>
            </a:r>
            <a:endParaRPr lang="nl-NL" sz="2000" b="1" dirty="0"/>
          </a:p>
        </p:txBody>
      </p:sp>
      <p:pic>
        <p:nvPicPr>
          <p:cNvPr id="1026" name="Picture 2" descr="Blauw druifje Muscari latifolium (25) - Klik op de afbeelding om het venster te slui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76998"/>
            <a:ext cx="2880320" cy="353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kijkenindenatuur.nl/bloemen/blauwedruif-100411-2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36" y="3113552"/>
            <a:ext cx="3116551" cy="3498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knaagdieren.net/var/files/image/Blauw_druifje___Muscari_soorten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6531" y="3047476"/>
            <a:ext cx="2463581" cy="365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64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 </a:t>
            </a:r>
            <a:endParaRPr lang="nl-NL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338" y="6524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 smtClean="0">
                <a:latin typeface="+mj-lt"/>
                <a:ea typeface="+mj-ea"/>
                <a:cs typeface="+mj-cs"/>
              </a:rPr>
              <a:t> </a:t>
            </a:r>
            <a:endParaRPr lang="nl-NL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6388" name="Picture 2" descr="http://www.jeltingatuin.nl/images/tuin%202008%200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2786063"/>
            <a:ext cx="5135563" cy="38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http://naturehills.com/images/productimages/iris_blueandwhitemi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2816225"/>
            <a:ext cx="3000375" cy="382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539552" y="1573790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 </a:t>
            </a:r>
            <a:endParaRPr lang="nl-NL" sz="20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683568" y="2122488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 </a:t>
            </a:r>
            <a:endParaRPr lang="nl-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 </a:t>
            </a:r>
            <a:endParaRPr lang="nl-NL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338" y="6524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 smtClean="0">
                <a:latin typeface="+mj-lt"/>
                <a:ea typeface="+mj-ea"/>
                <a:cs typeface="+mj-cs"/>
              </a:rPr>
              <a:t> </a:t>
            </a:r>
            <a:endParaRPr lang="nl-NL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http://www.veldsiergewassen.nl/store/images/flowers/Narcis%20Tetjes%20thu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996952"/>
            <a:ext cx="4704523" cy="3528392"/>
          </a:xfrm>
          <a:prstGeom prst="rect">
            <a:avLst/>
          </a:prstGeom>
          <a:noFill/>
        </p:spPr>
      </p:pic>
      <p:pic>
        <p:nvPicPr>
          <p:cNvPr id="4100" name="Picture 4" descr="http://1.bp.blogspot.com/_DQy_QE2M63U/Rs9axhLFOCI/AAAAAAAAAPw/PJlfosDxTD0/s400/narci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96952"/>
            <a:ext cx="3566605" cy="3528392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794567" y="1722378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 </a:t>
            </a:r>
            <a:endParaRPr lang="nl-NL" sz="20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959676" y="2348882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 </a:t>
            </a:r>
            <a:endParaRPr lang="nl-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 </a:t>
            </a:r>
            <a:endParaRPr lang="nl-NL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338" y="6524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 smtClean="0">
                <a:latin typeface="+mj-lt"/>
                <a:ea typeface="+mj-ea"/>
                <a:cs typeface="+mj-cs"/>
              </a:rPr>
              <a:t> </a:t>
            </a:r>
            <a:endParaRPr lang="nl-NL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2292" name="Picture 7" descr="http://farm4.static.flickr.com/3237/2754193588_e599c49449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" y="3071813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11" descr="http://www.pacificbulbsociety.org/pbswiki/files/Dahlia/Dahlia_Bishop_of_Llandor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3071813"/>
            <a:ext cx="3741738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13" descr="http://www.bellevuebotanical.org/plantmonth/images_008/dahlia_santa-clau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13" y="2786063"/>
            <a:ext cx="2462212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795338" y="1644769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 </a:t>
            </a:r>
            <a:endParaRPr lang="nl-NL" sz="20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899591" y="2122233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 </a:t>
            </a:r>
            <a:endParaRPr lang="nl-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 </a:t>
            </a:r>
            <a:endParaRPr lang="nl-NL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338" y="6524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 smtClean="0">
                <a:latin typeface="+mj-lt"/>
                <a:ea typeface="+mj-ea"/>
                <a:cs typeface="+mj-cs"/>
              </a:rPr>
              <a:t> </a:t>
            </a:r>
            <a:endParaRPr lang="nl-NL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3316" name="Picture 2" descr="http://www.titanarum.co.uk/wp-content/uploads/2007/12/freesia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928938"/>
            <a:ext cx="27241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0" descr="http://www.gardenexpress.com.au/images/P/Freesia_mix_Hadec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0" y="2928938"/>
            <a:ext cx="3357563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4" descr="http://www.aujardin.ch/photos/mini2/Freesia_refracta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2013" y="3143250"/>
            <a:ext cx="3201987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832171" y="1922433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 </a:t>
            </a:r>
            <a:endParaRPr lang="nl-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 </a:t>
            </a:r>
            <a:endParaRPr lang="nl-NL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338" y="6524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 smtClean="0">
                <a:latin typeface="+mj-lt"/>
                <a:ea typeface="+mj-ea"/>
                <a:cs typeface="+mj-cs"/>
              </a:rPr>
              <a:t> </a:t>
            </a:r>
            <a:endParaRPr lang="nl-NL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1268" name="Picture 7" descr="http://israelity.com/wp-content/anemone-corona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071813"/>
            <a:ext cx="2714625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15" descr="http://www.bulbsociety.org/GALLERY_OF_THE_WORLDS_BULBS/GRAPHICS/Anemone/Anemone_coronaria/Anemone_coronari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50" y="3071813"/>
            <a:ext cx="2786063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17" descr="http://www.bulbsociety.org/GALLERY_OF_THE_WORLDS_BULBS/GRAPHICS/Anemone/Anemone_coronaria/Anemone_coronaria_1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63" y="2214563"/>
            <a:ext cx="2655887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688186" y="1964484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 </a:t>
            </a:r>
            <a:endParaRPr lang="nl-NL" sz="20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592006" y="2364594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 </a:t>
            </a:r>
            <a:endParaRPr lang="nl-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 </a:t>
            </a:r>
            <a:endParaRPr lang="nl-NL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338" y="6524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 smtClean="0"/>
              <a:t> </a:t>
            </a:r>
            <a:endParaRPr lang="nl-NL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669282" y="1537935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 </a:t>
            </a:r>
            <a:endParaRPr lang="nl-NL" sz="20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795117" y="2122488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 </a:t>
            </a:r>
            <a:endParaRPr lang="nl-NL" sz="2000" b="1" dirty="0"/>
          </a:p>
        </p:txBody>
      </p:sp>
      <p:pic>
        <p:nvPicPr>
          <p:cNvPr id="2052" name="Picture 4" descr="http://www.natuurkalender.nl/images/plant2/Sneeuwklokjes-Cramwinck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442" y="3109138"/>
            <a:ext cx="4824536" cy="357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t1.gstatic.com/images?q=tbn:ANd9GcQGNTOKR5Sr4tvlsyxlW7B_KxSYBRiHVM_3F8XDf6KyTet5AH--j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09138"/>
            <a:ext cx="2399376" cy="3599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ublic.sn2.livefilestore.com/y1pg1eQg1isUUt22MmB8XH1fOWOT4VekqXAxXQ7fcQYG75UDew1dK_0GYHaGepOpcgY1OOEQD3zZPYt7kZ_8kFroA/gewoon%20sneeuwklokje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075557"/>
            <a:ext cx="2729457" cy="3604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38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 </a:t>
            </a:r>
            <a:endParaRPr lang="nl-NL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338" y="6524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 smtClean="0">
                <a:latin typeface="+mj-lt"/>
                <a:ea typeface="+mj-ea"/>
                <a:cs typeface="+mj-cs"/>
              </a:rPr>
              <a:t> </a:t>
            </a:r>
            <a:endParaRPr lang="nl-NL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4340" name="Picture 2" descr="http://www.womsvetinikole.org.mk/gladioli-pove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857500"/>
            <a:ext cx="2881312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http://upload.wikimedia.org/wikipedia/commons/4/45/Starr_980630_1515_gladiolus_s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25" y="2857500"/>
            <a:ext cx="238125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6" descr="http://www.calyxflowers.com/Floral-Library/Images/finalMedium/GladiolusC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75" y="2857500"/>
            <a:ext cx="2786063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856707" y="1540138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 </a:t>
            </a:r>
            <a:endParaRPr lang="nl-NL" sz="20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856707" y="2122488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 </a:t>
            </a:r>
            <a:endParaRPr lang="nl-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 </a:t>
            </a:r>
            <a:endParaRPr lang="nl-NL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338" y="6524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 smtClean="0">
                <a:latin typeface="+mj-lt"/>
                <a:ea typeface="+mj-ea"/>
                <a:cs typeface="+mj-cs"/>
              </a:rPr>
              <a:t> </a:t>
            </a:r>
            <a:endParaRPr lang="nl-NL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15364" name="Picture 4" descr="http://www.calyxflowers.com/Floral-Library/Images/finalMedium/hyacinthpo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3000375"/>
            <a:ext cx="2743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File:Hyazinthe 2008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38" y="2357438"/>
            <a:ext cx="1900237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http://www.rodekruishoboken.be/images/slachtoffertje/hyacin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43313" y="2928938"/>
            <a:ext cx="2286000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kstvak 2"/>
          <p:cNvSpPr txBox="1"/>
          <p:nvPr/>
        </p:nvSpPr>
        <p:spPr>
          <a:xfrm>
            <a:off x="795338" y="1722378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 </a:t>
            </a:r>
            <a:endParaRPr lang="nl-NL" sz="2000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921173" y="2357183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 </a:t>
            </a:r>
            <a:endParaRPr lang="nl-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38" y="1928813"/>
            <a:ext cx="77724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dirty="0" smtClean="0"/>
              <a:t> </a:t>
            </a:r>
            <a:endParaRPr lang="nl-NL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795338" y="652463"/>
            <a:ext cx="7772400" cy="1470025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nl-NL" sz="4400" dirty="0" smtClean="0">
                <a:latin typeface="+mj-lt"/>
                <a:ea typeface="+mj-ea"/>
                <a:cs typeface="+mj-cs"/>
              </a:rPr>
              <a:t> </a:t>
            </a:r>
            <a:endParaRPr lang="nl-NL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 descr="http://www.kriton.nl/upload/mce/Tulp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24944"/>
            <a:ext cx="1590558" cy="3528392"/>
          </a:xfrm>
          <a:prstGeom prst="rect">
            <a:avLst/>
          </a:prstGeom>
          <a:noFill/>
        </p:spPr>
      </p:pic>
      <p:pic>
        <p:nvPicPr>
          <p:cNvPr id="2052" name="Picture 4" descr="http://www.tuinadvies.be/foto/valentijn%20tulpen%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924944"/>
            <a:ext cx="4382121" cy="3528392"/>
          </a:xfrm>
          <a:prstGeom prst="rect">
            <a:avLst/>
          </a:prstGeom>
          <a:noFill/>
        </p:spPr>
      </p:pic>
      <p:pic>
        <p:nvPicPr>
          <p:cNvPr id="2054" name="Picture 6" descr="http://www.tuinkrant.com/tkarchief/tk/2008/winter2008/tulp_HR_4_tcm53-14685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2924944"/>
            <a:ext cx="2643344" cy="3528392"/>
          </a:xfrm>
          <a:prstGeom prst="rect">
            <a:avLst/>
          </a:prstGeom>
          <a:noFill/>
        </p:spPr>
      </p:pic>
      <p:sp>
        <p:nvSpPr>
          <p:cNvPr id="3" name="Tekstvak 2"/>
          <p:cNvSpPr txBox="1"/>
          <p:nvPr/>
        </p:nvSpPr>
        <p:spPr>
          <a:xfrm>
            <a:off x="669282" y="1537935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 </a:t>
            </a:r>
            <a:endParaRPr lang="nl-NL" sz="2000" b="1" dirty="0"/>
          </a:p>
        </p:txBody>
      </p:sp>
      <p:sp>
        <p:nvSpPr>
          <p:cNvPr id="6" name="Tekstvak 5"/>
          <p:cNvSpPr txBox="1"/>
          <p:nvPr/>
        </p:nvSpPr>
        <p:spPr>
          <a:xfrm>
            <a:off x="795117" y="2122488"/>
            <a:ext cx="2423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dirty="0" smtClean="0"/>
              <a:t> </a:t>
            </a:r>
            <a:endParaRPr lang="nl-N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4" grpId="0" autoUpdateAnimBg="0"/>
      <p:bldP spid="3" grpId="0"/>
      <p:bldP spid="6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60</Words>
  <Application>Microsoft Office PowerPoint</Application>
  <PresentationFormat>Diavoorstelling (4:3)</PresentationFormat>
  <Paragraphs>57</Paragraphs>
  <Slides>12</Slides>
  <Notes>12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Office-thema</vt:lpstr>
      <vt:lpstr>Bol- en knolgewassen   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Bol- en knolgewassen</dc:title>
  <dc:creator>Algemeen</dc:creator>
  <cp:lastModifiedBy>H Vestjens</cp:lastModifiedBy>
  <cp:revision>17</cp:revision>
  <dcterms:created xsi:type="dcterms:W3CDTF">2011-01-31T15:49:58Z</dcterms:created>
  <dcterms:modified xsi:type="dcterms:W3CDTF">2016-02-25T06:25:21Z</dcterms:modified>
</cp:coreProperties>
</file>